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1109_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649072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780929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сразу Россия стала сильным государством, постепенно возрастало могущество страны. В суровых испытаниях и битвах закалялась воля, и крепло единство народа.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03050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88640"/>
            <a:ext cx="3213328" cy="2446512"/>
          </a:xfrm>
          <a:prstGeom prst="rect">
            <a:avLst/>
          </a:prstGeom>
        </p:spPr>
      </p:pic>
      <p:pic>
        <p:nvPicPr>
          <p:cNvPr id="6" name="Рисунок 5" descr="f25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933056"/>
            <a:ext cx="4104456" cy="2597358"/>
          </a:xfrm>
          <a:prstGeom prst="rect">
            <a:avLst/>
          </a:prstGeom>
        </p:spPr>
      </p:pic>
      <p:pic>
        <p:nvPicPr>
          <p:cNvPr id="7" name="Рисунок 6" descr="KKI_015319_02186_1_t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4103470" cy="2304256"/>
          </a:xfrm>
          <a:prstGeom prst="rect">
            <a:avLst/>
          </a:prstGeom>
        </p:spPr>
      </p:pic>
      <p:pic>
        <p:nvPicPr>
          <p:cNvPr id="8" name="Рисунок 7" descr="serbskajapehotanasalonikskomfron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05064"/>
            <a:ext cx="3449633" cy="25202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_26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496944" cy="56886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Россиянин знает и уважает основные символы своей страны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гимн, герб и флаг.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23" y="116632"/>
            <a:ext cx="8568441" cy="648072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n_edins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7992888" cy="674136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02.14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284984"/>
            <a:ext cx="3816424" cy="324035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ctr"/>
          </a:blipFill>
        </p:spPr>
      </p:pic>
      <p:sp>
        <p:nvSpPr>
          <p:cNvPr id="5" name="TextBox 4"/>
          <p:cNvSpPr txBox="1"/>
          <p:nvPr/>
        </p:nvSpPr>
        <p:spPr>
          <a:xfrm>
            <a:off x="251520" y="3645024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СПАСИБО ЗА ВНИМАНИЕ!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49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3296"/>
            <a:ext cx="4085413" cy="297767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0_130826_137751678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0658"/>
            <a:ext cx="8376931" cy="62466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foto_ru_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8640"/>
            <a:ext cx="8229600" cy="64807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980728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Наслаждаться не устану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Песней </a:t>
            </a:r>
            <a:r>
              <a:rPr lang="ru-RU" b="1" i="1" dirty="0" err="1" smtClean="0">
                <a:solidFill>
                  <a:srgbClr val="002060"/>
                </a:solidFill>
              </a:rPr>
              <a:t>жавороночка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Ни на что не променяю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Милую </a:t>
            </a:r>
            <a:r>
              <a:rPr lang="ru-RU" b="1" i="1" dirty="0" err="1" smtClean="0">
                <a:solidFill>
                  <a:srgbClr val="002060"/>
                </a:solidFill>
              </a:rPr>
              <a:t>стороночку</a:t>
            </a:r>
            <a:r>
              <a:rPr lang="ru-RU" b="1" i="1" dirty="0" smtClean="0">
                <a:solidFill>
                  <a:srgbClr val="002060"/>
                </a:solidFill>
              </a:rPr>
              <a:t>!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Теплый ветер принесет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Аромат смородины,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Так чего дороже нет? –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Нет дороже … (Родины)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556104" cy="63367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АЦ ФОРУМ.jpg_1443012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3389439" cy="3314502"/>
          </a:xfrm>
          <a:prstGeom prst="rect">
            <a:avLst/>
          </a:prstGeom>
        </p:spPr>
      </p:pic>
      <p:pic>
        <p:nvPicPr>
          <p:cNvPr id="6" name="Рисунок 5" descr="7FajIENfg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56992"/>
            <a:ext cx="4412228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404664"/>
            <a:ext cx="4176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России проживают люди многих национальностей. Конституция России начинается словами: «Мы, многонациональный народ  Российской Федерации…» - это значит, что мы люди разных национальностей, а народ один – россияне.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645024"/>
            <a:ext cx="36724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Нашу страну населяют люди разных национальностей: белорусы, украинцы, татары, карелы, чуваши, башкиры, якуты, дагестанцы, адыгейцы, мордва, коми, удмурты, ханты, манси, таджики, армяне, азербайджанцы, грузины, шорцы и многие-многие другие – всего более ста национальностей.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2218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1"/>
            <a:ext cx="8208912" cy="5400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58924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ноября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вся Россия будет отмечать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народного единства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праздник патриотизма, взаимопомощи и единения всех российских народов.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4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4586910" cy="3528392"/>
          </a:xfrm>
          <a:prstGeom prst="rect">
            <a:avLst/>
          </a:prstGeom>
        </p:spPr>
      </p:pic>
      <p:pic>
        <p:nvPicPr>
          <p:cNvPr id="4" name="Рисунок 3" descr="a6b57466626d7bf5408b285e7159fd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06434"/>
            <a:ext cx="4536504" cy="3334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1" y="260648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Трудное время переживала Россия в 17 веке. Его назвали Смутой (все смешалось, ничего не понять). Царский род прекратился, царя не было, появились самозванцы, старавшиеся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силосй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захватить власть и престол.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861048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Воспользовавшись внутренними смутами, в Россию вторглись иностранцы – шведы и поляки. Разбойничьи шайки грабили и губили народ. Казалось, помощи было ждать неоткуда. Трудно было жителям Москвы, захватчики разрушили их дома, осквернили храмы.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_09_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424936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30120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 защиту своей родной земли встали Кузьма Минин и Дмитрий Пожарский. Собрали они войско, помолились Небесной Заступнице иконе Пресвятой Богородицы и пошли освобождать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столицу России – Москву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главную крепость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Кремль.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8509325" cy="5688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0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Москве на Красной площади в честь победы над поляками установлен бронзовый памятник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Минину и Пожарскому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чтобы люди не забывали и чтили героев своей страны.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248</TotalTime>
  <Words>335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МБДОУ № 27 комбинированного типа г.Тула</dc:title>
  <dc:creator>СЕРГЕЙ</dc:creator>
  <cp:lastModifiedBy>UserXP</cp:lastModifiedBy>
  <cp:revision>28</cp:revision>
  <dcterms:created xsi:type="dcterms:W3CDTF">2015-11-01T16:37:58Z</dcterms:created>
  <dcterms:modified xsi:type="dcterms:W3CDTF">2020-11-28T17:18:03Z</dcterms:modified>
</cp:coreProperties>
</file>