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3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85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2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2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65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02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93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0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50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0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35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96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581128"/>
            <a:ext cx="8458200" cy="1222375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МИР ЭМОЦИЙ ДЛЯ ДЕТЕЙ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602128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2616"/>
            <a:ext cx="2322959" cy="17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70883"/>
            <a:ext cx="2412268" cy="17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535" y="3072288"/>
            <a:ext cx="2267382" cy="15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188" y="3080707"/>
            <a:ext cx="2404289" cy="15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3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55679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УДИВЛЕНИЕ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57170"/>
            <a:ext cx="2088232" cy="27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761" y="2681894"/>
            <a:ext cx="2439298" cy="17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9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УДИВЛЕНИЕ МОГУТ </a:t>
            </a:r>
            <a:r>
              <a:rPr lang="ru-RU" sz="2800" b="1" dirty="0">
                <a:solidFill>
                  <a:srgbClr val="C00000"/>
                </a:solidFill>
              </a:rPr>
              <a:t>ИСПЫТЫВАТЬ ДАЖЕ ЖИВОТНЫЕ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22917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2474023" cy="15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83807"/>
            <a:ext cx="2166616" cy="16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3844" y="29493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РАДОСТЬ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Результаты поиска изображений для запроса &quot;эмоции и люди картинк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9277"/>
            <a:ext cx="2410162" cy="1760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радость детей» — карточка пользователя masha.gorbochyowa в Яндек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9277"/>
            <a:ext cx="2751755" cy="186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200793" cy="20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08312" cy="21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99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361" y="4879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РАДОСТЬ МОГУТ ИСПЫТЫВАТЬ ДАЖЕ ЖИВОТНЫЕ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304" y="1687377"/>
            <a:ext cx="2556463" cy="20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304" y="41046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629" y="1790369"/>
            <a:ext cx="27491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833" y="418565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8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046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262" y="1412776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1020"/>
            <a:ext cx="3181350" cy="19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3813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882" y="3861048"/>
            <a:ext cx="27736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1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СТРАХ </a:t>
            </a:r>
            <a:r>
              <a:rPr lang="ru-RU" sz="2400" b="1" dirty="0">
                <a:solidFill>
                  <a:srgbClr val="C00000"/>
                </a:solidFill>
              </a:rPr>
              <a:t>МОГУТ ИСПЫТЫВАТЬ ДАЖЕ ЖИВОТНЫЕ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159"/>
            <a:ext cx="29216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244217" cy="18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151" y="4365104"/>
            <a:ext cx="298552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15053"/>
            <a:ext cx="2808312" cy="17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4868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ЗЛОСТЬ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8824"/>
            <a:ext cx="3121316" cy="16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060" y="3501008"/>
            <a:ext cx="2727584" cy="18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2190"/>
            <a:ext cx="2692487" cy="17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31242"/>
            <a:ext cx="2736304" cy="18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ЗЛОСТЬ </a:t>
            </a:r>
            <a:r>
              <a:rPr lang="ru-RU" sz="2800" b="1" dirty="0">
                <a:solidFill>
                  <a:srgbClr val="C00000"/>
                </a:solidFill>
              </a:rPr>
              <a:t>МОГУТ ИСПЫТЫВАТЬ ДАЖЕ ЖИВОТНЫЕ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7693"/>
            <a:ext cx="278789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93924" cy="19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743" y="4305271"/>
            <a:ext cx="3032981" cy="19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3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066" y="30730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ГРУСТЬ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0766"/>
            <a:ext cx="2748163" cy="18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523" y="3501008"/>
            <a:ext cx="1700253" cy="255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420" y="4042918"/>
            <a:ext cx="2632746" cy="17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80" y="1221519"/>
            <a:ext cx="2696161" cy="18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97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952" y="692696"/>
            <a:ext cx="682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ГРУСТЬ МОГУТ </a:t>
            </a:r>
            <a:r>
              <a:rPr lang="ru-RU" sz="2400" b="1" dirty="0">
                <a:solidFill>
                  <a:srgbClr val="C00000"/>
                </a:solidFill>
              </a:rPr>
              <a:t>ИСПЫТЫВАТЬ ДАЖЕ ЖИВОТНЫЕ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2284519" cy="22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035620" cy="189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1006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954" y="454673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92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МИР ЭМОЦИЙ ДЛЯ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 ДЛЯ ДЕТЕЙ</dc:title>
  <dc:creator>Тополёк</dc:creator>
  <cp:lastModifiedBy>UserXP</cp:lastModifiedBy>
  <cp:revision>26</cp:revision>
  <dcterms:created xsi:type="dcterms:W3CDTF">2017-11-08T02:58:57Z</dcterms:created>
  <dcterms:modified xsi:type="dcterms:W3CDTF">2020-11-22T07:17:18Z</dcterms:modified>
</cp:coreProperties>
</file>