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3" r:id="rId8"/>
    <p:sldId id="264" r:id="rId9"/>
    <p:sldId id="266" r:id="rId10"/>
    <p:sldId id="262" r:id="rId11"/>
    <p:sldId id="286" r:id="rId12"/>
    <p:sldId id="287" r:id="rId13"/>
    <p:sldId id="289" r:id="rId14"/>
    <p:sldId id="265" r:id="rId15"/>
    <p:sldId id="288" r:id="rId16"/>
    <p:sldId id="290" r:id="rId17"/>
    <p:sldId id="291" r:id="rId18"/>
    <p:sldId id="292" r:id="rId19"/>
    <p:sldId id="293" r:id="rId20"/>
    <p:sldId id="267" r:id="rId21"/>
    <p:sldId id="294" r:id="rId22"/>
    <p:sldId id="295" r:id="rId23"/>
    <p:sldId id="268" r:id="rId24"/>
    <p:sldId id="270" r:id="rId25"/>
    <p:sldId id="269" r:id="rId26"/>
    <p:sldId id="271" r:id="rId27"/>
    <p:sldId id="272" r:id="rId28"/>
    <p:sldId id="273" r:id="rId29"/>
    <p:sldId id="274" r:id="rId30"/>
    <p:sldId id="305" r:id="rId31"/>
    <p:sldId id="297" r:id="rId32"/>
    <p:sldId id="296" r:id="rId33"/>
    <p:sldId id="303" r:id="rId34"/>
    <p:sldId id="302" r:id="rId35"/>
    <p:sldId id="306" r:id="rId36"/>
    <p:sldId id="308" r:id="rId37"/>
    <p:sldId id="278" r:id="rId38"/>
    <p:sldId id="281" r:id="rId39"/>
    <p:sldId id="309" r:id="rId40"/>
    <p:sldId id="310" r:id="rId41"/>
    <p:sldId id="285" r:id="rId42"/>
    <p:sldId id="307" r:id="rId43"/>
    <p:sldId id="31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29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26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31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2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71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6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6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9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0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11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72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ED76-0526-44B6-AA0A-FB77FE1655B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3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jpeg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136.jpeg"/><Relationship Id="rId7" Type="http://schemas.openxmlformats.org/officeDocument/2006/relationships/image" Target="../media/image1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лена\Desktop\0_752ef_a3613744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9344"/>
            <a:ext cx="9162799" cy="68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ена\Desktop\зима\162393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46" y="260648"/>
            <a:ext cx="8750504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2025" y="5954960"/>
            <a:ext cx="3662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305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4211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Время от времени на небе устанавливается яркая безоблачная погода, солнце уже чаще и ярче светит, но пригревать оно начнет только с середины февраля.</a:t>
            </a:r>
            <a:endParaRPr lang="ru-RU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9" y="690542"/>
            <a:ext cx="8903241" cy="5935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11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7598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Снегопады и морозы чередуются с оттепелями.</a:t>
            </a:r>
            <a:endParaRPr lang="ru-RU" b="1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119" y="3140968"/>
            <a:ext cx="5697772" cy="3564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5313"/>
            <a:ext cx="4860540" cy="3650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48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 время оттепели температура воздуха поднимается до 0º, снег становится влажным и липким.</a:t>
            </a:r>
            <a:endParaRPr lang="ru-RU" b="1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39" y="3731789"/>
            <a:ext cx="4433161" cy="299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72" name="Picture 4" descr="C:\Users\лена\Desktop\detsad-55361-1515050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4971"/>
            <a:ext cx="4695707" cy="421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55" y="1340768"/>
            <a:ext cx="3761829" cy="199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92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 концу зимы Солнце поднимается выше и греет сильнее. День становится на– много длиннее. В солнечный день снег на крышах тает, начинается капель.</a:t>
            </a:r>
            <a:endParaRPr lang="ru-RU" b="1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43" y="1700808"/>
            <a:ext cx="6584366" cy="493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194" y="762963"/>
            <a:ext cx="4256294" cy="319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63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29973" y="4869160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Зацепилась за карниз, </a:t>
            </a:r>
          </a:p>
          <a:p>
            <a:r>
              <a:rPr lang="ru-RU" b="1" dirty="0" smtClean="0"/>
              <a:t>Головой свисает вниз.</a:t>
            </a:r>
          </a:p>
          <a:p>
            <a:r>
              <a:rPr lang="ru-RU" b="1" dirty="0" smtClean="0"/>
              <a:t> Акробатка – </a:t>
            </a:r>
            <a:r>
              <a:rPr lang="ru-RU" b="1" dirty="0" err="1" smtClean="0"/>
              <a:t>крохотулька</a:t>
            </a:r>
            <a:r>
              <a:rPr lang="ru-RU" b="1" dirty="0" smtClean="0"/>
              <a:t>, </a:t>
            </a:r>
          </a:p>
          <a:p>
            <a:r>
              <a:rPr lang="ru-RU" b="1" dirty="0" smtClean="0"/>
              <a:t>Зимний леденец – сосулька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-2131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Натекая друг на друга и замерзая в холодном воздухе, капли растаявшего снега образуют красивые ледяные сосульки.</a:t>
            </a:r>
            <a:endParaRPr lang="ru-RU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767" y="908720"/>
            <a:ext cx="3713915" cy="3713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75" y="3716166"/>
            <a:ext cx="4298176" cy="2867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75" y="625015"/>
            <a:ext cx="4298176" cy="285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493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Снег тускнеет, становится серым и рыхлым. Подтаявший на солнце снег за ночь смерзается в ледяную корку – наст.</a:t>
            </a:r>
            <a:endParaRPr lang="ru-RU" b="1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99" y="1772816"/>
            <a:ext cx="6488677" cy="486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4064" y="469141"/>
            <a:ext cx="3859814" cy="2894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776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16216" y="150137"/>
            <a:ext cx="1787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Растения зимой</a:t>
            </a:r>
            <a:endParaRPr lang="ru-RU" b="1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803"/>
            <a:ext cx="5296903" cy="297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1400"/>
            <a:ext cx="4608512" cy="3114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31398"/>
            <a:ext cx="3860869" cy="3114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1975" y="519468"/>
            <a:ext cx="2312038" cy="29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46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630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Как зимуют разные растения? </a:t>
            </a:r>
          </a:p>
          <a:p>
            <a:r>
              <a:rPr lang="ru-RU" b="1" dirty="0" smtClean="0"/>
              <a:t>Ель и сосна сбрасывают хвоинки постепенно, поэтому всю зиму стоят зелёными.</a:t>
            </a:r>
            <a:endParaRPr lang="ru-RU" b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980728"/>
            <a:ext cx="3788983" cy="505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816424" cy="505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672986" y="6340678"/>
            <a:ext cx="379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Ёлка зимой и летом всегда зеленая.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329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Стволы и ветви деревьев и кустарников благодаря толстой коре не боятся зимнего холода. А их почки надёжно защищены от морозов плотными кожистыми чешуями 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788987"/>
            <a:ext cx="6408033" cy="4800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лена\Desktop\a53398b1470ddfd944e8097e31088d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1828" y="2852936"/>
            <a:ext cx="3004236" cy="369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529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Снеговой покров защищает созревшие летом и осенью семена. На следующий год из них вырастут новые растения.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44" y="4102790"/>
            <a:ext cx="4612097" cy="2646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45" y="1000334"/>
            <a:ext cx="4612097" cy="3076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628" y="1031775"/>
            <a:ext cx="4235776" cy="3045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лена\Desktop\nature___seasons___spring__young_spring_grass_from_under_the_snow_069168__2017021421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720" y="4102790"/>
            <a:ext cx="4235776" cy="2646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4437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лена\Desktop\0_752ef_a3613744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70892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СНЕГ ИДЁТ,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ПОД БЕЛОЙ ВАТОЙ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СКРЫЛИСЬ УЛИЦЫ, ДОМА.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РАДЫ СНЕГУ ВСЕ РЕБЯТА,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СНОВА К НАМ ПРИШЛА…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7" name="Picture 5" descr="C:\Users\лена\Desktop\0_a3e6d_4378bf25_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5850"/>
            <a:ext cx="4392488" cy="63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28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8341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</a:t>
            </a:r>
            <a:r>
              <a:rPr lang="ru-RU" b="1" u="sng" dirty="0" smtClean="0"/>
              <a:t>КАК ЗИМУЮТ ЗВЕРИ</a:t>
            </a:r>
            <a:r>
              <a:rPr lang="ru-RU" u="sng" dirty="0" smtClean="0"/>
              <a:t> </a:t>
            </a:r>
          </a:p>
          <a:p>
            <a:r>
              <a:rPr lang="ru-RU" b="1" dirty="0" smtClean="0"/>
              <a:t>От лютой зимней стужи зверей спасает пушистая тёплая шерсть. Не страшен им и голод. Заяц кормится веточками деревьев, гложет кору с их стволов. 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55051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001616" y="1373802"/>
            <a:ext cx="3962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Зимой белка живет в дупле или гнезде. Устраивает там подстилку из сухой травы, мха, шерстинок. В гнезде тепло. В холодную погоду она много спит. В пищу использует грибы, нанизанные ею на сучки деревьев, желуди, ягоды, орехи. Питается и семенами еловых шишек.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3844" y="4125084"/>
            <a:ext cx="2554982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4129" y="4125084"/>
            <a:ext cx="3064194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51" y="4125084"/>
            <a:ext cx="3260878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241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Лиса тщательно обнюхивает снег. У неё острый нюх , зрение и слух. Она слышит малейший писк мыши под снегом. Чтобы быть сытой, она должна съесть за день до 20 мышей.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3312368" cy="248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3813" y="692696"/>
            <a:ext cx="3909461" cy="248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16024" y="3177522"/>
            <a:ext cx="846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Основная пища волков– зайцы, мелкие грызуны, птицы, а также домашние животные.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248472" cy="254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043"/>
            <a:ext cx="4039188" cy="252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2509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Медвежьего корма </a:t>
            </a:r>
            <a:r>
              <a:rPr lang="ru-RU" b="1" dirty="0" smtClean="0"/>
              <a:t>в </a:t>
            </a:r>
            <a:r>
              <a:rPr lang="ru-RU" b="1" dirty="0"/>
              <a:t>лесу нет. Но медведь неплохо устроился: спит всю зиму в берлоге и ничего не ест. Живёт он за счёт жира, который накопил в своём теле ещё летом и осенью.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71809"/>
            <a:ext cx="5040560" cy="3356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439" y="4005064"/>
            <a:ext cx="3438525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191" y="4005064"/>
            <a:ext cx="3434689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79512" y="1542888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спячку впадают также ежи</a:t>
            </a:r>
            <a:r>
              <a:rPr lang="en-US" b="1" dirty="0" smtClean="0"/>
              <a:t>,</a:t>
            </a:r>
            <a:r>
              <a:rPr lang="ru-RU" b="1" dirty="0" smtClean="0"/>
              <a:t> сурки</a:t>
            </a:r>
            <a:r>
              <a:rPr lang="en-US" b="1" dirty="0" smtClean="0"/>
              <a:t>,</a:t>
            </a:r>
            <a:r>
              <a:rPr lang="ru-RU" b="1" dirty="0" smtClean="0"/>
              <a:t> летучие мыши. В это время жизнь в организме чуть теплица – температура тела опускается до четырёх градусов.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211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7" y="-28046"/>
            <a:ext cx="9168439" cy="688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</a:t>
            </a:r>
            <a:r>
              <a:rPr lang="ru-RU" b="1" u="sng" dirty="0" smtClean="0"/>
              <a:t>КАК ЗИМУЮТ ПТИЦЫ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415" y="132872"/>
            <a:ext cx="9087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                   </a:t>
            </a:r>
          </a:p>
          <a:p>
            <a:r>
              <a:rPr lang="ru-RU" b="1" dirty="0" smtClean="0"/>
              <a:t>Многие </a:t>
            </a:r>
            <a:r>
              <a:rPr lang="ru-RU" b="1" dirty="0"/>
              <a:t>птицы с наступлением холодов улетают на юг. Это перелетные </a:t>
            </a:r>
            <a:r>
              <a:rPr lang="ru-RU" b="1" dirty="0" smtClean="0"/>
              <a:t>птицы. </a:t>
            </a:r>
            <a:endParaRPr lang="ru-RU" b="1" dirty="0"/>
          </a:p>
        </p:txBody>
      </p:sp>
      <p:pic>
        <p:nvPicPr>
          <p:cNvPr id="1026" name="Picture 2" descr="C:\Users\лена\Desktop\u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1607029" cy="1640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67544" y="26478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удод</a:t>
            </a:r>
            <a:endParaRPr lang="ru-RU" b="1" dirty="0"/>
          </a:p>
        </p:txBody>
      </p:sp>
      <p:pic>
        <p:nvPicPr>
          <p:cNvPr id="1027" name="Picture 3" descr="C:\Users\лена\Desktop\bird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6065" y="1028435"/>
            <a:ext cx="206474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562929" y="2481664"/>
            <a:ext cx="88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зяблик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012" y="912894"/>
            <a:ext cx="1652587" cy="1506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6088871" y="2481664"/>
            <a:ext cx="100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соловей</a:t>
            </a:r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321" y="782726"/>
            <a:ext cx="1590675" cy="168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7665094" y="6488668"/>
            <a:ext cx="104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журавль</a:t>
            </a:r>
            <a:endParaRPr lang="ru-RU" b="1" dirty="0"/>
          </a:p>
        </p:txBody>
      </p:sp>
      <p:pic>
        <p:nvPicPr>
          <p:cNvPr id="1030" name="Picture 6" descr="C:\Users\лена\Desktop\imag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15" y="3261541"/>
            <a:ext cx="222885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755576" y="5318941"/>
            <a:ext cx="90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лебедь</a:t>
            </a:r>
            <a:endParaRPr lang="ru-RU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6150" y="4569758"/>
            <a:ext cx="1700213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8264137" y="255907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аист</a:t>
            </a:r>
            <a:endParaRPr lang="ru-RU" b="1" dirty="0"/>
          </a:p>
        </p:txBody>
      </p:sp>
      <p:pic>
        <p:nvPicPr>
          <p:cNvPr id="1033" name="Picture 9" descr="C:\Users\лена\Desktop\images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318" y="2891605"/>
            <a:ext cx="2101775" cy="139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4230216" y="2556741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чайка</a:t>
            </a:r>
            <a:endParaRPr lang="ru-RU" b="1" dirty="0"/>
          </a:p>
        </p:txBody>
      </p:sp>
      <p:pic>
        <p:nvPicPr>
          <p:cNvPr id="1034" name="Picture 10" descr="C:\Users\лена\Desktop\item_344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3306" y="2850996"/>
            <a:ext cx="2130253" cy="1499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5981219" y="435006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Скворец</a:t>
            </a:r>
            <a:endParaRPr lang="ru-RU" b="1" dirty="0"/>
          </a:p>
        </p:txBody>
      </p:sp>
      <p:pic>
        <p:nvPicPr>
          <p:cNvPr id="1035" name="Picture 11" descr="C:\Users\лена\Desktop\depositphotos_137183186-stock-photo-bird-flying-swallo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853" y="4871786"/>
            <a:ext cx="1490859" cy="1545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5733283" y="6386515"/>
            <a:ext cx="106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ласточка</a:t>
            </a:r>
            <a:endParaRPr lang="ru-RU" b="1" dirty="0"/>
          </a:p>
        </p:txBody>
      </p:sp>
      <p:pic>
        <p:nvPicPr>
          <p:cNvPr id="1036" name="Picture 12" descr="C:\Users\лена\Desktop\КУКУШКА_ГЛУХАЯ_СТР_22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497" y="4479047"/>
            <a:ext cx="1831522" cy="187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3180604" y="6422349"/>
            <a:ext cx="103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кукушка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50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 есть "зимующие птицы", которые живут с нами летом и остаются жить рядом с нами и зимой.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93" y="858781"/>
            <a:ext cx="2582490" cy="1731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773735" y="2769233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воробей</a:t>
            </a:r>
            <a:endParaRPr lang="ru-RU" b="1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6272" y="719985"/>
            <a:ext cx="2300131" cy="147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6699866" y="2221356"/>
            <a:ext cx="8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голубь</a:t>
            </a:r>
            <a:endParaRPr lang="ru-RU" b="1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870" y="594685"/>
            <a:ext cx="1782202" cy="2383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8351" y="2769233"/>
            <a:ext cx="2024875" cy="231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624" y="5147064"/>
            <a:ext cx="2206625" cy="1506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347" y="3141220"/>
            <a:ext cx="2412209" cy="2165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5443"/>
            <a:ext cx="2592288" cy="19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737206" y="2956554"/>
            <a:ext cx="7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дятел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91171" y="5439043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ворона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1341" y="5439043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синица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19252" y="5301147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сова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28971" y="6313676"/>
            <a:ext cx="87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сорока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86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14" y="2739"/>
            <a:ext cx="9002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 есть и такие, что прилетают к нам только зимой. Это птицы - гости, их ещё называют "кочующими". Кочующие птицы прилетают к нам зимой с далёкого холодного севера. Наши зимние гости - это чечётки, свиристели, клёсты, снегири. В их родных краях зимой такой мороз и стужа, что им кажется, что у нас тепло! Да и корм у нас есть!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791" y="2352067"/>
            <a:ext cx="2335834" cy="1928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068"/>
            <a:ext cx="3348980" cy="229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0040" y="4491165"/>
            <a:ext cx="3016456" cy="226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8071546" y="6372036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чечётка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95962" y="4581128"/>
            <a:ext cx="124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поползень</a:t>
            </a:r>
            <a:endParaRPr lang="ru-RU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21833"/>
            <a:ext cx="3462058" cy="261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00636"/>
            <a:ext cx="2291153" cy="200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630363" y="313167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снегирь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0328" y="639062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клёст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05369" y="3501008"/>
            <a:ext cx="130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свиристель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87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288" y="642286"/>
            <a:ext cx="685043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9804" y="19650"/>
            <a:ext cx="6060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СДЕЛАЙ СВОЮ КОРМУШКУ!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Морозы жестокие в этом году. </a:t>
            </a:r>
          </a:p>
          <a:p>
            <a:r>
              <a:rPr lang="ru-RU" b="1" dirty="0"/>
              <a:t>Тревожно за яблоньку в нашем саду.</a:t>
            </a:r>
          </a:p>
          <a:p>
            <a:r>
              <a:rPr lang="ru-RU" b="1" dirty="0"/>
              <a:t>Тревожно за Жучку: в её конуре </a:t>
            </a:r>
          </a:p>
          <a:p>
            <a:r>
              <a:rPr lang="ru-RU" b="1" dirty="0"/>
              <a:t>Такой же морозище, как во дворе.</a:t>
            </a:r>
          </a:p>
          <a:p>
            <a:r>
              <a:rPr lang="ru-RU" b="1" dirty="0"/>
              <a:t>Но больше всего беспокойно за птиц,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 наших воробышков, галок, синиц.</a:t>
            </a:r>
          </a:p>
          <a:p>
            <a:r>
              <a:rPr lang="ru-RU" b="1" dirty="0"/>
              <a:t>Ведь очень уж холодно в воздухе им! </a:t>
            </a:r>
          </a:p>
          <a:p>
            <a:r>
              <a:rPr lang="ru-RU" b="1" dirty="0"/>
              <a:t>Поможем ли мы беззащитным таким? </a:t>
            </a:r>
          </a:p>
          <a:p>
            <a:r>
              <a:rPr lang="ru-RU" b="1" dirty="0"/>
              <a:t>Поможем! Их надо кормить и тогда </a:t>
            </a:r>
          </a:p>
          <a:p>
            <a:r>
              <a:rPr lang="ru-RU" b="1" dirty="0"/>
              <a:t>Им будет легко пережить холода! </a:t>
            </a:r>
          </a:p>
        </p:txBody>
      </p:sp>
    </p:spTree>
    <p:extLst>
      <p:ext uri="{BB962C8B-B14F-4D97-AF65-F5344CB8AC3E}">
        <p14:creationId xmlns:p14="http://schemas.microsoft.com/office/powerpoint/2010/main" xmlns="" val="8631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0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</a:t>
            </a:r>
            <a:r>
              <a:rPr lang="ru-RU" b="1" u="sng" dirty="0" smtClean="0"/>
              <a:t>КАК ЗИМУЮТ РЫБЫ </a:t>
            </a:r>
          </a:p>
          <a:p>
            <a:r>
              <a:rPr lang="ru-RU" b="1" dirty="0" smtClean="0"/>
              <a:t>Трудно бывает зимой рыбам. Воздух не проходит через лёд в воду. Поэтому зимой во льду проделывают проруби. </a:t>
            </a:r>
            <a:r>
              <a:rPr lang="ru-RU" b="1" dirty="0"/>
              <a:t>Чтобы вода в проруби быстро не замерзала, в неё кладут пучки соломы и </a:t>
            </a:r>
            <a:r>
              <a:rPr lang="ru-RU" b="1" dirty="0" smtClean="0"/>
              <a:t>сверху присыпают снегом.</a:t>
            </a:r>
            <a:endParaRPr lang="ru-RU" b="1" dirty="0"/>
          </a:p>
        </p:txBody>
      </p:sp>
      <p:pic>
        <p:nvPicPr>
          <p:cNvPr id="5122" name="Picture 2" descr="C:\Users\лена\Desktop\3555c0551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16" y="4005063"/>
            <a:ext cx="3531012" cy="2648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3672" y="1316960"/>
            <a:ext cx="3482400" cy="254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396" y="1316961"/>
            <a:ext cx="4102307" cy="254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3672" y="4149080"/>
            <a:ext cx="3409241" cy="2504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081" y="2873969"/>
            <a:ext cx="301783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47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</a:t>
            </a:r>
            <a:r>
              <a:rPr lang="ru-RU" b="1" u="sng" dirty="0" smtClean="0"/>
              <a:t>КАК ЗИМУЮТ НАСЕКОМЫЕ </a:t>
            </a:r>
          </a:p>
          <a:p>
            <a:r>
              <a:rPr lang="ru-RU" b="1" dirty="0" smtClean="0"/>
              <a:t>С наступлением осени количество насекомых в природе уменьшается, а зимой они совсем исчезают. Насекомые уходят на зимовку, находя для этого самые укромные места, способные защитить их от зимней стужи. Муравьи осенью уходят в глубь муравейника. </a:t>
            </a:r>
            <a:r>
              <a:rPr lang="ru-RU" b="1" dirty="0"/>
              <a:t>Кроме самих муравьёв в их большом доме зимуют и другие квартиранты: различные </a:t>
            </a:r>
            <a:r>
              <a:rPr lang="ru-RU" b="1" dirty="0" smtClean="0"/>
              <a:t>жучки, пауки</a:t>
            </a:r>
            <a:r>
              <a:rPr lang="ru-RU" b="1" dirty="0"/>
              <a:t>, личинки. </a:t>
            </a:r>
          </a:p>
          <a:p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1538"/>
            <a:ext cx="5185370" cy="339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302" y="3573016"/>
            <a:ext cx="4572194" cy="310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703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28" y="-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73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Зимующие бабочки забиваются в укромные места – в дупла деревьев, под отставшую от стволов кору, на чердаки домов. Но так зимуют не все бабочки. Многие переживают зиму в стадии яйца, гусеницы или </a:t>
            </a:r>
            <a:r>
              <a:rPr lang="ru-RU" b="1" dirty="0" smtClean="0"/>
              <a:t>куколки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543" y="3284984"/>
            <a:ext cx="8963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Осы, шмели забираются в укромные места: трухлявые пни, под стволы упавших деревьев. Именно там их можно найти зимой.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4573" y="3380285"/>
            <a:ext cx="2592290" cy="389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087" y="926068"/>
            <a:ext cx="2328863" cy="2328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12996"/>
            <a:ext cx="2722993" cy="1824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93" y="1012996"/>
            <a:ext cx="2573337" cy="1931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31330"/>
            <a:ext cx="3894517" cy="260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41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784" y="5491784"/>
            <a:ext cx="8460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Декабрь год кончает, зиму начинает. В декабре зима стелет белые холсты , а мороз через реки наводит мосты.</a:t>
            </a:r>
          </a:p>
          <a:p>
            <a:r>
              <a:rPr lang="ru-RU" b="1" dirty="0" smtClean="0"/>
              <a:t>22 декабря – самый короткий день в году</a:t>
            </a:r>
            <a:r>
              <a:rPr lang="en-US" b="1" dirty="0" smtClean="0"/>
              <a:t>,</a:t>
            </a:r>
            <a:r>
              <a:rPr lang="ru-RU" b="1" dirty="0" smtClean="0"/>
              <a:t> день зимнего солнцестояния.</a:t>
            </a:r>
            <a:endParaRPr lang="ru-RU" b="1" dirty="0"/>
          </a:p>
        </p:txBody>
      </p:sp>
      <p:pic>
        <p:nvPicPr>
          <p:cNvPr id="4104" name="Picture 8" descr="C:\Users\лена\Desktop\10687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32708"/>
            <a:ext cx="6612423" cy="467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684" y="2739540"/>
            <a:ext cx="1977618" cy="278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46" y="1155652"/>
            <a:ext cx="2991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Дни его всех дней короче,</a:t>
            </a:r>
          </a:p>
          <a:p>
            <a:r>
              <a:rPr lang="ru-RU" b="1" dirty="0" smtClean="0"/>
              <a:t>Всех ночей длиннее ночи. </a:t>
            </a:r>
          </a:p>
          <a:p>
            <a:r>
              <a:rPr lang="ru-RU" b="1" dirty="0" smtClean="0"/>
              <a:t>На полях и на луга </a:t>
            </a:r>
          </a:p>
          <a:p>
            <a:r>
              <a:rPr lang="ru-RU" b="1" dirty="0" smtClean="0"/>
              <a:t>До весны легли снега. </a:t>
            </a:r>
          </a:p>
          <a:p>
            <a:r>
              <a:rPr lang="ru-RU" b="1" dirty="0" smtClean="0"/>
              <a:t>Только месяц наш пройдёт, </a:t>
            </a:r>
          </a:p>
          <a:p>
            <a:r>
              <a:rPr lang="ru-RU" b="1" dirty="0" smtClean="0"/>
              <a:t>Мы встречаем Новый год</a:t>
            </a:r>
            <a:r>
              <a:rPr lang="ru-RU" sz="1600" b="1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0150" y="0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ДЕКАБРЬ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6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6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-2169"/>
            <a:ext cx="6995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Зима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-пора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забав.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лена\Desktop\зима\scrn_big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7182"/>
            <a:ext cx="8568952" cy="52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3130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Саньке – санки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Лизе – лыжи, </a:t>
            </a:r>
            <a:endParaRPr lang="ru-RU" b="1" dirty="0" smtClean="0"/>
          </a:p>
          <a:p>
            <a:r>
              <a:rPr lang="ru-RU" b="1" dirty="0" smtClean="0"/>
              <a:t>Кольке </a:t>
            </a:r>
            <a:r>
              <a:rPr lang="ru-RU" b="1" dirty="0"/>
              <a:t>— клюшки и коньки. </a:t>
            </a:r>
            <a:endParaRPr lang="ru-RU" b="1" dirty="0" smtClean="0"/>
          </a:p>
          <a:p>
            <a:r>
              <a:rPr lang="ru-RU" b="1" dirty="0" smtClean="0"/>
              <a:t>Наступили </a:t>
            </a:r>
            <a:r>
              <a:rPr lang="ru-RU" b="1" dirty="0"/>
              <a:t>для детишек </a:t>
            </a:r>
            <a:endParaRPr lang="ru-RU" b="1" dirty="0" smtClean="0"/>
          </a:p>
          <a:p>
            <a:r>
              <a:rPr lang="ru-RU" b="1" dirty="0" smtClean="0"/>
              <a:t>Благодатные </a:t>
            </a:r>
            <a:r>
              <a:rPr lang="ru-RU" b="1" dirty="0"/>
              <a:t>деньки.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8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105"/>
            <a:ext cx="6624736" cy="6508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752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Снег да метели, </a:t>
            </a:r>
            <a:endParaRPr lang="ru-RU" b="1" dirty="0" smtClean="0"/>
          </a:p>
          <a:p>
            <a:r>
              <a:rPr lang="ru-RU" b="1" dirty="0" smtClean="0"/>
              <a:t>Смех </a:t>
            </a:r>
            <a:r>
              <a:rPr lang="ru-RU" b="1" dirty="0"/>
              <a:t>да веселье, </a:t>
            </a:r>
            <a:endParaRPr lang="ru-RU" b="1" dirty="0" smtClean="0"/>
          </a:p>
          <a:p>
            <a:r>
              <a:rPr lang="ru-RU" b="1" dirty="0" smtClean="0"/>
              <a:t>Лыжи </a:t>
            </a:r>
            <a:r>
              <a:rPr lang="ru-RU" b="1" dirty="0"/>
              <a:t>да коньки, </a:t>
            </a:r>
            <a:endParaRPr lang="ru-RU" b="1" dirty="0" smtClean="0"/>
          </a:p>
          <a:p>
            <a:r>
              <a:rPr lang="ru-RU" b="1" dirty="0" smtClean="0"/>
              <a:t>Пожалуйте</a:t>
            </a:r>
            <a:r>
              <a:rPr lang="ru-RU" b="1" dirty="0"/>
              <a:t>, пожалуйте </a:t>
            </a:r>
            <a:endParaRPr lang="ru-RU" b="1" dirty="0" smtClean="0"/>
          </a:p>
          <a:p>
            <a:r>
              <a:rPr lang="ru-RU" b="1" dirty="0" smtClean="0"/>
              <a:t>Играть </a:t>
            </a:r>
            <a:r>
              <a:rPr lang="ru-RU" b="1" dirty="0"/>
              <a:t>в снежки 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3161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51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3" y="-67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лена\Desktop\зима\1-deti-zima-kanikulyi-sn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299" y="-6749"/>
            <a:ext cx="5297746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Лепим мы  снеговика , </a:t>
            </a:r>
            <a:endParaRPr lang="ru-RU" b="1" dirty="0" smtClean="0"/>
          </a:p>
          <a:p>
            <a:r>
              <a:rPr lang="ru-RU" b="1" dirty="0" smtClean="0"/>
              <a:t>Крутим </a:t>
            </a:r>
            <a:r>
              <a:rPr lang="ru-RU" b="1" dirty="0"/>
              <a:t>гладкие бока! </a:t>
            </a:r>
            <a:endParaRPr lang="ru-RU" b="1" dirty="0" smtClean="0"/>
          </a:p>
          <a:p>
            <a:r>
              <a:rPr lang="ru-RU" b="1" dirty="0" smtClean="0"/>
              <a:t>Эй</a:t>
            </a:r>
            <a:r>
              <a:rPr lang="ru-RU" b="1" dirty="0"/>
              <a:t>! Ребята! С ним дружите, </a:t>
            </a:r>
            <a:endParaRPr lang="ru-RU" b="1" dirty="0" smtClean="0"/>
          </a:p>
          <a:p>
            <a:r>
              <a:rPr lang="ru-RU" b="1" dirty="0" smtClean="0"/>
              <a:t>Нос </a:t>
            </a:r>
            <a:r>
              <a:rPr lang="ru-RU" b="1" dirty="0"/>
              <a:t>- морковку подарите! </a:t>
            </a:r>
            <a:endParaRPr 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Если прочь отступит стужа, </a:t>
            </a:r>
          </a:p>
          <a:p>
            <a:r>
              <a:rPr lang="ru-RU" b="1" dirty="0"/>
              <a:t>Он растает – будет лужа... </a:t>
            </a:r>
          </a:p>
          <a:p>
            <a:r>
              <a:rPr lang="ru-RU" b="1" dirty="0"/>
              <a:t>Но пока стоит на месте </a:t>
            </a:r>
          </a:p>
          <a:p>
            <a:r>
              <a:rPr lang="ru-RU" b="1" dirty="0"/>
              <a:t>И доволен, что мы вместе!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849537"/>
            <a:ext cx="4234903" cy="4028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139" y="3645024"/>
            <a:ext cx="2808312" cy="293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95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Чтоб зимою не скучать, </a:t>
            </a:r>
            <a:endParaRPr lang="ru-RU" b="1" dirty="0" smtClean="0"/>
          </a:p>
          <a:p>
            <a:r>
              <a:rPr lang="ru-RU" b="1" dirty="0" smtClean="0"/>
              <a:t>Надо </a:t>
            </a:r>
            <a:r>
              <a:rPr lang="ru-RU" b="1" dirty="0"/>
              <a:t>всем коньки достать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/>
              <a:t>на лёд! Вперёд, вперёд, </a:t>
            </a:r>
            <a:endParaRPr lang="ru-RU" b="1" dirty="0" smtClean="0"/>
          </a:p>
          <a:p>
            <a:r>
              <a:rPr lang="ru-RU" b="1" dirty="0" smtClean="0"/>
              <a:t>Отправляемся </a:t>
            </a:r>
            <a:r>
              <a:rPr lang="ru-RU" b="1" dirty="0"/>
              <a:t>в полёт! </a:t>
            </a:r>
            <a:endParaRPr lang="ru-RU" b="1" dirty="0" smtClean="0"/>
          </a:p>
          <a:p>
            <a:r>
              <a:rPr lang="ru-RU" b="1" dirty="0" smtClean="0"/>
              <a:t>Разбежались</a:t>
            </a:r>
            <a:r>
              <a:rPr lang="ru-RU" b="1" dirty="0"/>
              <a:t>, покатились, </a:t>
            </a:r>
            <a:endParaRPr lang="ru-RU" b="1" dirty="0" smtClean="0"/>
          </a:p>
          <a:p>
            <a:r>
              <a:rPr lang="ru-RU" b="1" dirty="0" smtClean="0"/>
              <a:t>Осторожно </a:t>
            </a:r>
            <a:r>
              <a:rPr lang="ru-RU" b="1" dirty="0"/>
              <a:t>покружились. </a:t>
            </a:r>
            <a:endParaRPr lang="ru-RU" b="1" dirty="0" smtClean="0"/>
          </a:p>
          <a:p>
            <a:r>
              <a:rPr lang="ru-RU" b="1" dirty="0" smtClean="0"/>
              <a:t>Сила</a:t>
            </a:r>
            <a:r>
              <a:rPr lang="ru-RU" b="1" dirty="0"/>
              <a:t>, счастье , красота,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/>
              <a:t>паденья не беда!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023"/>
            <a:ext cx="4608512" cy="652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27432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90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2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 снежку на санках дети </a:t>
            </a:r>
            <a:endParaRPr lang="ru-RU" b="1" dirty="0" smtClean="0"/>
          </a:p>
          <a:p>
            <a:r>
              <a:rPr lang="ru-RU" b="1" dirty="0" smtClean="0"/>
              <a:t>Мчатся </a:t>
            </a:r>
            <a:r>
              <a:rPr lang="ru-RU" b="1" dirty="0"/>
              <a:t>с горки, словно ветер. </a:t>
            </a:r>
            <a:endParaRPr lang="ru-RU" b="1" dirty="0" smtClean="0"/>
          </a:p>
          <a:p>
            <a:r>
              <a:rPr lang="ru-RU" b="1" dirty="0" smtClean="0"/>
              <a:t>Кто </a:t>
            </a:r>
            <a:r>
              <a:rPr lang="ru-RU" b="1" dirty="0"/>
              <a:t>боится в снег свалиться — </a:t>
            </a:r>
            <a:endParaRPr lang="ru-RU" b="1" dirty="0" smtClean="0"/>
          </a:p>
          <a:p>
            <a:r>
              <a:rPr lang="ru-RU" b="1" dirty="0" smtClean="0"/>
              <a:t>Пусть </a:t>
            </a:r>
            <a:r>
              <a:rPr lang="ru-RU" b="1" dirty="0"/>
              <a:t>на санки не садится.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2060848"/>
            <a:ext cx="2862572" cy="232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лена\Desktop\зима\b89fe321c824d22130a64172f126e8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34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451" y="3789039"/>
            <a:ext cx="285273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80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163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лена\Desktop\зима\e4dd17c8b5cf412c520b6f59c2a9ab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490"/>
            <a:ext cx="4608512" cy="6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ена\Desktop\зима\50703022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7800" y="2640438"/>
            <a:ext cx="3114599" cy="37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 зимний день я не скучаю:</a:t>
            </a:r>
          </a:p>
          <a:p>
            <a:r>
              <a:rPr lang="ru-RU" b="1" dirty="0"/>
              <a:t>Быстро лыжи надеваю,</a:t>
            </a:r>
          </a:p>
          <a:p>
            <a:r>
              <a:rPr lang="ru-RU" b="1" dirty="0"/>
              <a:t>В руки я беру две палки,</a:t>
            </a:r>
          </a:p>
          <a:p>
            <a:r>
              <a:rPr lang="ru-RU" b="1" dirty="0"/>
              <a:t>С ветерком играю в салки!</a:t>
            </a:r>
          </a:p>
        </p:txBody>
      </p:sp>
    </p:spTree>
    <p:extLst>
      <p:ext uri="{BB962C8B-B14F-4D97-AF65-F5344CB8AC3E}">
        <p14:creationId xmlns:p14="http://schemas.microsoft.com/office/powerpoint/2010/main" xmlns="" val="11659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7503" y="0"/>
            <a:ext cx="6628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одевают зимой?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39785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Злой на улице мороз.</a:t>
            </a:r>
          </a:p>
          <a:p>
            <a:r>
              <a:rPr lang="ru-RU" b="1" dirty="0"/>
              <a:t>Пальцы греются в перчатке.</a:t>
            </a:r>
          </a:p>
          <a:p>
            <a:r>
              <a:rPr lang="ru-RU" b="1" dirty="0"/>
              <a:t>В воротник зарылся нос.</a:t>
            </a:r>
          </a:p>
          <a:p>
            <a:r>
              <a:rPr lang="ru-RU" b="1" dirty="0"/>
              <a:t>Голова укрылась в</a:t>
            </a:r>
            <a:r>
              <a:rPr lang="ru-RU" b="1" dirty="0" smtClean="0"/>
              <a:t>..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375" y="4725144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Его повяжут мне на шею,</a:t>
            </a:r>
          </a:p>
          <a:p>
            <a:r>
              <a:rPr lang="ru-RU" b="1" dirty="0"/>
              <a:t>И я уже не заболею.</a:t>
            </a:r>
          </a:p>
          <a:p>
            <a:r>
              <a:rPr lang="ru-RU" b="1" dirty="0"/>
              <a:t>Закутавшись в него до носа,</a:t>
            </a:r>
          </a:p>
          <a:p>
            <a:r>
              <a:rPr lang="ru-RU" b="1" dirty="0"/>
              <a:t>Я не боюсь теперь мороза.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8828" y="1163873"/>
            <a:ext cx="2470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Пушистая, а не зверь.</a:t>
            </a:r>
          </a:p>
          <a:p>
            <a:r>
              <a:rPr lang="ru-RU" b="1" dirty="0"/>
              <a:t>Греет, а не печка.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38828" y="4739743"/>
            <a:ext cx="3150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Снег на улице, мороз!</a:t>
            </a:r>
          </a:p>
          <a:p>
            <a:r>
              <a:rPr lang="ru-RU" b="1" dirty="0"/>
              <a:t>Что одеть мне? Вот вопрос.</a:t>
            </a:r>
          </a:p>
          <a:p>
            <a:r>
              <a:rPr lang="ru-RU" b="1" dirty="0"/>
              <a:t>Босоножки не годятся,</a:t>
            </a:r>
          </a:p>
          <a:p>
            <a:r>
              <a:rPr lang="ru-RU" b="1" dirty="0"/>
              <a:t>Будут все вокруг смеяться.</a:t>
            </a:r>
          </a:p>
          <a:p>
            <a:r>
              <a:rPr lang="ru-RU" b="1" dirty="0"/>
              <a:t>Чтобы не замёрзли ножки,</a:t>
            </a:r>
          </a:p>
          <a:p>
            <a:r>
              <a:rPr lang="ru-RU" b="1" dirty="0"/>
              <a:t>Надо что одеть?… </a:t>
            </a:r>
          </a:p>
        </p:txBody>
      </p:sp>
      <p:pic>
        <p:nvPicPr>
          <p:cNvPr id="1027" name="Picture 3" descr="C:\Users\лена\Desktop\big-vyazanaya-rozovaya-shapka-kosy-pompon-en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59" y="764704"/>
            <a:ext cx="3164495" cy="2538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ена\Desktop\jeltii-shar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12" y="4152505"/>
            <a:ext cx="3092643" cy="2441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197" y="752135"/>
            <a:ext cx="2783267" cy="2388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3006" y="3886977"/>
            <a:ext cx="3054382" cy="287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01839" y="2675289"/>
            <a:ext cx="2663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Чтоб не мерзнуть</a:t>
            </a:r>
            <a:r>
              <a:rPr lang="en-US" b="1" dirty="0" smtClean="0"/>
              <a:t>,</a:t>
            </a:r>
            <a:endParaRPr lang="ru-RU" b="1" dirty="0" smtClean="0"/>
          </a:p>
          <a:p>
            <a:r>
              <a:rPr lang="ru-RU" b="1" dirty="0" smtClean="0"/>
              <a:t>Пять ребят</a:t>
            </a:r>
            <a:r>
              <a:rPr lang="en-US" b="1" dirty="0" smtClean="0"/>
              <a:t>,</a:t>
            </a:r>
            <a:endParaRPr lang="ru-RU" b="1" dirty="0" smtClean="0"/>
          </a:p>
          <a:p>
            <a:r>
              <a:rPr lang="ru-RU" b="1" dirty="0" smtClean="0"/>
              <a:t>В печке вязанной сидят. </a:t>
            </a:r>
            <a:endParaRPr lang="ru-RU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6840" y="2269958"/>
            <a:ext cx="2833356" cy="2657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78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309" y="30171"/>
            <a:ext cx="8449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«Четвёртый лишний»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лена\Desktop\animal_isolated_Corvus_cornix2010_1024_1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928579" cy="255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лена\Desktop\19423191-tree-sparrow-wild-european-bird-side-view-illustration-isolated-on-white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613" y="4367242"/>
            <a:ext cx="3048810" cy="2131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лена\Desktop\pige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2148"/>
            <a:ext cx="2664296" cy="2555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:\Users\лена\Desktop\depositphotos_137183186-stock-photo-bird-flying-swall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571" y="3933056"/>
            <a:ext cx="2633317" cy="2730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1030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0" y="-2573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лена\Desktop\Kataemsya-na-sankah-kopiya-300x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410" y="-744"/>
            <a:ext cx="3300958" cy="33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ена\Desktop\0_7068d_69a11a25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3407195" cy="34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55" y="0"/>
            <a:ext cx="4156007" cy="358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063" y="3403267"/>
            <a:ext cx="4495937" cy="331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21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лена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005" y="3973910"/>
            <a:ext cx="2664867" cy="2664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лена\Desktop\loshad-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045" y="306679"/>
            <a:ext cx="3585582" cy="2949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лена\Desktop\Свинья-фот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045" y="4066630"/>
            <a:ext cx="3627948" cy="2479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:\Users\лена\Desktop\image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2736304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608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33" y="160918"/>
            <a:ext cx="8892854" cy="4999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212" y="6016625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285" y="817533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421" y="3095847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971" y="2254472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109" y="559695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1011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91" y="1448646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9507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103674"/>
            <a:ext cx="8892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Середина зимы - январь. Трещат крещенские морозы. Небосвод ясный и чистый, снег слепит глаза от яркого солнечного света. Чем ярче солнце, тем холодней день. Январь это самый зимний месяц, на который приходится полное спокойствие и безмятежность природы, которая отдыхает и набирается сил на предстоящий плодородный год под толстым слоем выпавшего еще с прошлого месяца снега. Температура ровная без резких скачков.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978" y="135671"/>
            <a:ext cx="2609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ЯНВАРЬ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2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54131"/>
            <a:ext cx="2547937" cy="305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49404"/>
            <a:ext cx="2629353" cy="305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1303"/>
            <a:ext cx="2627313" cy="310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C:\Users\лена\Desktop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1744"/>
            <a:ext cx="2736304" cy="3022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770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79"/>
            <a:ext cx="423703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лена\Desktop\3504d3ebb879bb225953e85ac486932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2808312" cy="29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ена\Desktop\554564897987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393" y="3322436"/>
            <a:ext cx="3865612" cy="29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ена\Desktop\depositphotos_45994793-stock-photo-gray-bunny-sitting-isolated-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801" y="3877067"/>
            <a:ext cx="3287862" cy="23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1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лена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12493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1817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6884"/>
            <a:ext cx="2808312" cy="269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5825" y="3816726"/>
            <a:ext cx="2741091" cy="2741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8356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6054" y="116632"/>
            <a:ext cx="92184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праздник в декабре самый главный?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268760"/>
            <a:ext cx="3654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Этот праздник любит каждый,</a:t>
            </a:r>
          </a:p>
          <a:p>
            <a:r>
              <a:rPr lang="ru-RU" sz="2000" b="1" dirty="0"/>
              <a:t>Этот праздник каждый ждет,</a:t>
            </a:r>
          </a:p>
          <a:p>
            <a:r>
              <a:rPr lang="ru-RU" sz="2000" b="1" dirty="0"/>
              <a:t>Для детей он самый важный,</a:t>
            </a:r>
          </a:p>
          <a:p>
            <a:r>
              <a:rPr lang="ru-RU" sz="2000" b="1" dirty="0"/>
              <a:t>А зовется — Новый год!</a:t>
            </a:r>
          </a:p>
          <a:p>
            <a:endParaRPr lang="ru-RU" sz="2000" b="1" dirty="0"/>
          </a:p>
          <a:p>
            <a:r>
              <a:rPr lang="ru-RU" sz="2000" b="1" dirty="0"/>
              <a:t>Будет елка наша яркой,</a:t>
            </a:r>
          </a:p>
          <a:p>
            <a:r>
              <a:rPr lang="ru-RU" sz="2000" b="1" dirty="0"/>
              <a:t>В разноцветной мишуре,</a:t>
            </a:r>
          </a:p>
          <a:p>
            <a:r>
              <a:rPr lang="ru-RU" sz="2000" b="1" dirty="0"/>
              <a:t>Принесет Мороз подарки</a:t>
            </a:r>
          </a:p>
          <a:p>
            <a:r>
              <a:rPr lang="ru-RU" sz="2000" b="1" dirty="0"/>
              <a:t>И подарит детворе</a:t>
            </a:r>
            <a:r>
              <a:rPr lang="ru-RU" sz="2000" b="1" dirty="0" smtClean="0"/>
              <a:t>!</a:t>
            </a:r>
            <a:endParaRPr lang="ru-RU" sz="2000" b="1" dirty="0"/>
          </a:p>
        </p:txBody>
      </p:sp>
      <p:pic>
        <p:nvPicPr>
          <p:cNvPr id="7172" name="Picture 4" descr="C:\Users\лена\Desktop\мор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888" y="762963"/>
            <a:ext cx="4824536" cy="60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6879" y="4878493"/>
            <a:ext cx="2128576" cy="212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291" y="5101406"/>
            <a:ext cx="271303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79" y="1088260"/>
            <a:ext cx="19446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511" y="3140968"/>
            <a:ext cx="16224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7238" y="1801842"/>
            <a:ext cx="1796157" cy="179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15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лена\Desktop\9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308" y="771414"/>
            <a:ext cx="8749180" cy="5851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308" y="10501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Январь плавно перетекает в стуженный месяц февраль, начало которого часто характеризуется метелями и вьюгами с сильными порывами леденящего ветра.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6535" y="908720"/>
            <a:ext cx="3026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ФЕВРАЛЬ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0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9320" y="2926685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        </a:t>
            </a:r>
            <a:r>
              <a:rPr lang="ru-RU" b="1" u="sng" dirty="0" smtClean="0"/>
              <a:t>Приметы зимы.</a:t>
            </a:r>
          </a:p>
          <a:p>
            <a:r>
              <a:rPr lang="ru-RU" b="1" dirty="0" smtClean="0"/>
              <a:t>В начале зимы солнце поднимается над горизонтом низко и греет слабо. Небо днём серое, тусклое, нахмуренное</a:t>
            </a:r>
            <a:endParaRPr lang="ru-RU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545" y="116632"/>
            <a:ext cx="4457455" cy="281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701" y="3858374"/>
            <a:ext cx="4245787" cy="283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12" y="3858374"/>
            <a:ext cx="4408188" cy="279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700" y="116631"/>
            <a:ext cx="4245788" cy="28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7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574" y="3878137"/>
            <a:ext cx="4565294" cy="256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36" y="190500"/>
            <a:ext cx="4558715" cy="284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94" y="3895509"/>
            <a:ext cx="3901550" cy="257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064" y="190500"/>
            <a:ext cx="3988764" cy="284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7983" y="2677808"/>
            <a:ext cx="302433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Кто зимой метёт и злится, </a:t>
            </a:r>
          </a:p>
          <a:p>
            <a:r>
              <a:rPr lang="ru-RU" b="1" dirty="0" smtClean="0"/>
              <a:t>Дует, воет и кружится, </a:t>
            </a:r>
          </a:p>
          <a:p>
            <a:r>
              <a:rPr lang="ru-RU" b="1" dirty="0" smtClean="0"/>
              <a:t>Стелет белую постель? </a:t>
            </a:r>
          </a:p>
          <a:p>
            <a:r>
              <a:rPr lang="ru-RU" b="1" dirty="0" smtClean="0"/>
              <a:t>Это – снежная … метель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6275" y="6472395"/>
            <a:ext cx="5705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метель (метелица) - просто сильный ветер со снегом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365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435" y="188640"/>
            <a:ext cx="8316479" cy="591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57469" y="5126253"/>
            <a:ext cx="320242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Кружит снег она вдоль улиц, </a:t>
            </a:r>
          </a:p>
          <a:p>
            <a:r>
              <a:rPr lang="ru-RU" b="1" dirty="0" smtClean="0"/>
              <a:t>Словно перья белых куриц, </a:t>
            </a:r>
          </a:p>
          <a:p>
            <a:r>
              <a:rPr lang="ru-RU" b="1" dirty="0" smtClean="0"/>
              <a:t>Зимушки-зимы подруга, </a:t>
            </a:r>
          </a:p>
          <a:p>
            <a:r>
              <a:rPr lang="ru-RU" b="1" dirty="0" smtClean="0"/>
              <a:t>Северная гостья - … вьюга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211669"/>
            <a:ext cx="9176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вьюга - снежная буря, когда сила ветра может быть разрушительной (снежные вихри, очень плохая видимость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9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4221088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Гололедица.</a:t>
            </a:r>
          </a:p>
          <a:p>
            <a:r>
              <a:rPr lang="ru-RU" b="1" dirty="0" smtClean="0"/>
              <a:t>Не идётся и не </a:t>
            </a:r>
            <a:r>
              <a:rPr lang="ru-RU" b="1" dirty="0" err="1" smtClean="0"/>
              <a:t>едется</a:t>
            </a:r>
            <a:r>
              <a:rPr lang="ru-RU" b="1" dirty="0" smtClean="0"/>
              <a:t>, </a:t>
            </a:r>
          </a:p>
          <a:p>
            <a:r>
              <a:rPr lang="ru-RU" b="1" dirty="0" smtClean="0"/>
              <a:t>Потому что гололедица. </a:t>
            </a:r>
          </a:p>
          <a:p>
            <a:r>
              <a:rPr lang="ru-RU" b="1" dirty="0" smtClean="0"/>
              <a:t>Но зато отлично </a:t>
            </a:r>
            <a:r>
              <a:rPr lang="ru-RU" b="1" dirty="0" err="1" smtClean="0"/>
              <a:t>падается</a:t>
            </a:r>
            <a:r>
              <a:rPr lang="ru-RU" b="1" dirty="0" smtClean="0"/>
              <a:t>! </a:t>
            </a:r>
          </a:p>
          <a:p>
            <a:r>
              <a:rPr lang="ru-RU" b="1" dirty="0" smtClean="0"/>
              <a:t>Почему ж никто не радуется?</a:t>
            </a:r>
            <a:endParaRPr lang="ru-RU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12976"/>
            <a:ext cx="523066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9284" y="188640"/>
            <a:ext cx="5038128" cy="381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6309320"/>
            <a:ext cx="99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Гололёд</a:t>
            </a:r>
            <a:endParaRPr lang="ru-RU" b="1" u="sng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297" y="300910"/>
            <a:ext cx="345598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65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1404</Words>
  <Application>Microsoft Office PowerPoint</Application>
  <PresentationFormat>Экран (4:3)</PresentationFormat>
  <Paragraphs>170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UserXP</cp:lastModifiedBy>
  <cp:revision>124</cp:revision>
  <dcterms:created xsi:type="dcterms:W3CDTF">2018-07-08T13:30:05Z</dcterms:created>
  <dcterms:modified xsi:type="dcterms:W3CDTF">2020-11-28T17:06:46Z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4685354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